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We're solving the pain points of accessibility and privacy in AI-generated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stats show the speed and scalability of our AI generation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tool is designed for speed, privacy, and ease of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We're transforming the wallpaper creation process with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user sentiment shows the impact of our tool on everyday users.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prioritize user privacy and content integrity.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Our infrastructure and market position give us a strong foundation for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We're ready to scale and bring AI-generated wallpapers to the world.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920240"/>
            <a:ext cx="1097280" cy="109728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728655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8F6F1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72865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D9D4CB"/>
                </a:solidFill>
                <a:latin typeface="Segoe UI"/>
              </a:rPr>
              <a:t>AI-Powered, Instant, and Free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852160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D9D4CB"/>
                </a:solidFill>
                <a:latin typeface="Segoe UI"/>
              </a:rPr>
              <a:t>ToolboxHere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E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743200"/>
            <a:ext cx="822960" cy="91440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926080"/>
            <a:ext cx="10728655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8F6F1"/>
                </a:solidFill>
                <a:latin typeface="Segoe UI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97680"/>
            <a:ext cx="1072865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D9D4CB"/>
                </a:solidFill>
                <a:latin typeface="Segoe UI"/>
              </a:rPr>
              <a:t>People want unique, high-quality wallpapers but face barriers to access.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F8F6F1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F8F6F1"/>
                </a:solidFill>
                <a:latin typeface="Segoe UI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Why AI Wallpapers Matter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17s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Time for phone wallpaper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9178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99178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82058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26s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2058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Time for 4K wallpaper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66836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66836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9716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10,000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6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Free Cloudflare neurons per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How It Works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83512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Type a description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Get a 4K wallpaper in seconds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No sign-up or login required</a:t>
            </a:r>
          </a:p>
        </p:txBody>
      </p:sp>
      <p:sp>
        <p:nvSpPr>
          <p:cNvPr id="7" name="Rectangle 6"/>
          <p:cNvSpPr/>
          <p:nvPr/>
        </p:nvSpPr>
        <p:spPr>
          <a:xfrm>
            <a:off x="9357055" y="1737360"/>
            <a:ext cx="2103120" cy="1737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39935" y="1828800"/>
            <a:ext cx="173736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B7582"/>
                </a:solidFill>
                <a:latin typeface="Segoe UI"/>
              </a:rPr>
              <a:t>Instant, secure, and powerful.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Today vs. With ToolboxHere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5135727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B1F3A"/>
                </a:solidFill>
                <a:latin typeface="Segoe UI"/>
              </a:rPr>
              <a:t>Today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240280"/>
            <a:ext cx="5135727" cy="9525"/>
          </a:xfrm>
          <a:prstGeom prst="rect">
            <a:avLst/>
          </a:prstGeom>
          <a:solidFill>
            <a:srgbClr val="D9D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377440"/>
            <a:ext cx="5135727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Manual search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Low resolution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Time-consuming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4447" y="1645920"/>
            <a:ext cx="5135727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B1F3A"/>
                </a:solidFill>
                <a:latin typeface="Segoe UI"/>
              </a:rPr>
              <a:t>With ToolboxHere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24447" y="2240280"/>
            <a:ext cx="5135727" cy="9525"/>
          </a:xfrm>
          <a:prstGeom prst="rect">
            <a:avLst/>
          </a:prstGeom>
          <a:solidFill>
            <a:srgbClr val="D9D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4447" y="2377440"/>
            <a:ext cx="5135727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Instant generation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4K quality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>
                <a:solidFill>
                  <a:srgbClr val="141E2B"/>
                </a:solidFill>
                <a:latin typeface="Segoe UI"/>
              </a:rPr>
              <a:t>▪  No sign-up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User Feedback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011680"/>
            <a:ext cx="9997135" cy="23774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0">
                <a:solidFill>
                  <a:srgbClr val="0B1F3A"/>
                </a:solidFill>
                <a:latin typeface="Segoe UI"/>
              </a:rPr>
              <a:t>“I never thought I could get a perfect wallpaper in seconds. It's amazing!”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480560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F2A93B"/>
                </a:solidFill>
                <a:latin typeface="Segoe UI"/>
              </a:rPr>
              <a:t>— Alex, 28, Tech Enthusiast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Why We're Unique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835121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No sign-up required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No prompts stored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800">
                <a:solidFill>
                  <a:srgbClr val="141E2B"/>
                </a:solidFill>
                <a:latin typeface="Segoe UI"/>
              </a:rPr>
              <a:t>▪  No people or brands drawn</a:t>
            </a:r>
          </a:p>
        </p:txBody>
      </p:sp>
      <p:sp>
        <p:nvSpPr>
          <p:cNvPr id="7" name="Rectangle 6"/>
          <p:cNvSpPr/>
          <p:nvPr/>
        </p:nvSpPr>
        <p:spPr>
          <a:xfrm>
            <a:off x="9357055" y="1737360"/>
            <a:ext cx="2103120" cy="1737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39935" y="1828800"/>
            <a:ext cx="173736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B7582"/>
                </a:solidFill>
                <a:latin typeface="Segoe UI"/>
              </a:rPr>
              <a:t>No competitors match our speed and privacy.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640080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41E2B"/>
                </a:solidFill>
                <a:latin typeface="Segoe UI"/>
              </a:rPr>
              <a:t>Market Opportunity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4.6 GB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VRAM on one RTX 4060 laptop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9178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99178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82058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10,000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2058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Free Cloudflare neurons per day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66836" y="1920240"/>
            <a:ext cx="3393338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66836" y="1920240"/>
            <a:ext cx="3393338" cy="73152"/>
          </a:xfrm>
          <a:prstGeom prst="rect">
            <a:avLst/>
          </a:prstGeom>
          <a:solidFill>
            <a:srgbClr val="F2A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9716" y="219456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0B1F3A"/>
                </a:solidFill>
                <a:latin typeface="Segoe U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6" y="3657600"/>
            <a:ext cx="3027578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7582"/>
                </a:solidFill>
                <a:latin typeface="Segoe UI"/>
              </a:rPr>
              <a:t>Top search phrase in 3 countries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35508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ToolboxHere AI Wallpaper Generator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88575" y="635508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B7582"/>
                </a:solidFill>
                <a:latin typeface="Segoe UI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728655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600"/>
              </a:spcAft>
            </a:pPr>
            <a:r>
              <a:rPr sz="4000" b="1">
                <a:solidFill>
                  <a:srgbClr val="F8F6F1"/>
                </a:solidFill>
                <a:latin typeface="Segoe UI"/>
              </a:rPr>
              <a:t>Join the AI Wallpaper Revolution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10728655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F2A93B"/>
                </a:solidFill>
                <a:latin typeface="Segoe UI"/>
              </a:rPr>
              <a:t>Create, explore, and personalize with AI in seconds.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